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17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F76DFD7-AF8E-7E5F-663E-8C17ECCD00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FB75F84F-CA9F-33E3-2C2D-85A62BA90E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4ECC42B-6216-D9EF-6F2F-1278B44EE8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86FD3-CEBA-4508-9058-568B05CA22B6}" type="datetimeFigureOut">
              <a:rPr lang="fr-FR" smtClean="0"/>
              <a:t>04/11/2023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D562C83-7DDA-7211-102F-29DD2A8299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CCCD382-DC18-1A68-57DC-E6E48D37E9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09C1B-BBF5-4E1F-A609-03E46A42BD3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176793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5898990-C475-B9A0-E7C2-FD543FD393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97F27521-BC6F-3223-CD97-E0240E543C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E79B3C1-2167-2189-F500-089D65ABB1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86FD3-CEBA-4508-9058-568B05CA22B6}" type="datetimeFigureOut">
              <a:rPr lang="fr-FR" smtClean="0"/>
              <a:t>04/11/2023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13B51F4-9F20-09D4-0139-C932E6A3D4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3EE60B8-ED19-85B4-80ED-39B06634B5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09C1B-BBF5-4E1F-A609-03E46A42BD3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358818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F875BD1B-5AF6-9349-B893-8673EE57CD3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84D63DF4-D241-09BA-A73E-2F9F27529A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6BE3FD1-C9F1-C064-4117-899170F56C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86FD3-CEBA-4508-9058-568B05CA22B6}" type="datetimeFigureOut">
              <a:rPr lang="fr-FR" smtClean="0"/>
              <a:t>04/11/2023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3FD7EC8-5AAA-EB06-1AB4-3951014862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08504D0-AB0D-17F0-50F6-10DF6D1772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09C1B-BBF5-4E1F-A609-03E46A42BD3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543391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E99BBF5-E188-9A50-EF2B-AEB88CCC1D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15D8255-4FDB-6394-31CF-29268D836B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0FB8F9A-15D9-247F-E3D3-E3D833CA1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86FD3-CEBA-4508-9058-568B05CA22B6}" type="datetimeFigureOut">
              <a:rPr lang="fr-FR" smtClean="0"/>
              <a:t>04/11/2023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38D5D4E-D9CB-C289-5FB3-D468791768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7FE733B-866C-9A88-84B0-D2E0815929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09C1B-BBF5-4E1F-A609-03E46A42BD3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674993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C81C455-31D4-E653-F828-B94B655D27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472D53C-48B8-28D5-B24C-E969DE0F84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BDFB4E0-C697-6676-0C9E-9AA4C7B805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86FD3-CEBA-4508-9058-568B05CA22B6}" type="datetimeFigureOut">
              <a:rPr lang="fr-FR" smtClean="0"/>
              <a:t>04/11/2023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05F40E5-11E2-C4FC-EB51-4C68B9E427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23F0B8C-812A-775A-3E40-64E0D2E82E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09C1B-BBF5-4E1F-A609-03E46A42BD3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54040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0E78E25-8F99-0E28-29D0-678D6E45BB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495AEBD-5804-C90F-96A1-268E16D9A7E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CD62AADF-4F4B-ECF2-B4AE-D5DCCA330A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A0C1F20-303D-6F94-678A-4C3EB02F38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86FD3-CEBA-4508-9058-568B05CA22B6}" type="datetimeFigureOut">
              <a:rPr lang="fr-FR" smtClean="0"/>
              <a:t>04/11/2023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7C2009E-67FC-365C-7B86-4E5E5E6041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863517E-6013-A8B6-AB10-EE04EDC4F0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09C1B-BBF5-4E1F-A609-03E46A42BD3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744771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2695405-7282-45BA-86F4-985C954556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2BC6C20-5F57-4868-9FD0-B1075DCF0D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DDF518B6-7684-684E-767F-6468CADAE9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71DCBCF4-A7D2-D108-E823-4A446203E9F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BB0D6463-3F3C-27DB-9C0B-240D23E99E8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22BBB36E-9D33-D095-F652-3FE5D032A1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86FD3-CEBA-4508-9058-568B05CA22B6}" type="datetimeFigureOut">
              <a:rPr lang="fr-FR" smtClean="0"/>
              <a:t>04/11/2023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47DAF741-EE2E-A50D-CCA0-B5F3BEB865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395340A4-8063-FDBB-5A67-0EDA9D5C2B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09C1B-BBF5-4E1F-A609-03E46A42BD3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319707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5BDF871-79C3-C220-CF0F-FF18EF94A4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418D5A7E-6929-B0A8-8875-FF98D1CCD2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86FD3-CEBA-4508-9058-568B05CA22B6}" type="datetimeFigureOut">
              <a:rPr lang="fr-FR" smtClean="0"/>
              <a:t>04/11/2023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660BF97-9D0D-B6A3-61B6-427DE71912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557BB3D8-9FEC-E245-6ED5-A6EA7DC5D1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09C1B-BBF5-4E1F-A609-03E46A42BD3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806082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4DE08881-979D-E41A-BEC4-E87E841DFB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86FD3-CEBA-4508-9058-568B05CA22B6}" type="datetimeFigureOut">
              <a:rPr lang="fr-FR" smtClean="0"/>
              <a:t>04/11/2023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6E84A066-840F-3E42-DA46-7971292DEC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5B78EA6-5D95-B4F9-6CBF-6D689A8751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09C1B-BBF5-4E1F-A609-03E46A42BD3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55939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CBD2008-CCB0-0988-D9C7-6D5CDAF5EC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A2D7742-532D-B192-DFBB-D8B55CE2AB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7A8FD03-D80E-1135-C764-922330C1E5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6222D43-35B8-390B-2B3D-FCA984CC7A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86FD3-CEBA-4508-9058-568B05CA22B6}" type="datetimeFigureOut">
              <a:rPr lang="fr-FR" smtClean="0"/>
              <a:t>04/11/2023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631C3AF-2679-F56C-555D-3810BAE44E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8E07E6F-43CE-7FF4-5916-E2F779464A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09C1B-BBF5-4E1F-A609-03E46A42BD3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097044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609F1AD-A952-FECD-D3D3-93947F2718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CB8A066C-21E8-DB24-5878-DB7A8A38A84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9118A7A2-E5CD-878D-EE32-76A68EA238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63E44BA-58D0-1CAA-43C7-56174AF935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86FD3-CEBA-4508-9058-568B05CA22B6}" type="datetimeFigureOut">
              <a:rPr lang="fr-FR" smtClean="0"/>
              <a:t>04/11/2023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3E6E636-F13C-1138-50B4-0C2B24BF97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34AF8F8-6CD0-9430-6D68-CD821F170B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09C1B-BBF5-4E1F-A609-03E46A42BD3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532387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4E3E14ED-9D85-00F3-11D5-90E4E2B19C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4451AF1-4CF1-7340-CBF9-FD4D4BA691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C41F5B0-DB41-BCB8-AC24-58BE2D9376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E86FD3-CEBA-4508-9058-568B05CA22B6}" type="datetimeFigureOut">
              <a:rPr lang="fr-FR" smtClean="0"/>
              <a:t>04/11/2023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3E5D28A-2D24-6D0E-AD86-1F6F40F64A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2652EBE-0F36-F1ED-5B0B-D9D2F14A9A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809C1B-BBF5-4E1F-A609-03E46A42BD3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55663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14">
            <a:extLst>
              <a:ext uri="{FF2B5EF4-FFF2-40B4-BE49-F238E27FC236}">
                <a16:creationId xmlns:a16="http://schemas.microsoft.com/office/drawing/2014/main" id="{DB846CD2-06F5-AACA-A925-8D34F41FB2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0029"/>
            <a:ext cx="12192000" cy="2912255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15B4183A-2982-B2B1-3FD0-1C08D9DFE6D7}"/>
              </a:ext>
            </a:extLst>
          </p:cNvPr>
          <p:cNvSpPr/>
          <p:nvPr/>
        </p:nvSpPr>
        <p:spPr>
          <a:xfrm>
            <a:off x="0" y="6228014"/>
            <a:ext cx="12192000" cy="536713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itle 6">
            <a:extLst>
              <a:ext uri="{FF2B5EF4-FFF2-40B4-BE49-F238E27FC236}">
                <a16:creationId xmlns:a16="http://schemas.microsoft.com/office/drawing/2014/main" id="{059B481E-D48D-90EC-861B-452719741942}"/>
              </a:ext>
            </a:extLst>
          </p:cNvPr>
          <p:cNvSpPr txBox="1">
            <a:spLocks/>
          </p:cNvSpPr>
          <p:nvPr/>
        </p:nvSpPr>
        <p:spPr>
          <a:xfrm>
            <a:off x="8186904" y="6280926"/>
            <a:ext cx="3722476" cy="430887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GB" sz="2800" b="1" i="1" dirty="0">
                <a:solidFill>
                  <a:schemeClr val="bg1"/>
                </a:solidFill>
              </a:rPr>
              <a:t>Presentation name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FCE70F3E-4522-21FB-3F3D-8C4AF53479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9547" y="1345728"/>
            <a:ext cx="4385841" cy="1788011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780A5BAA-AF31-A9B7-34E2-AC2A935835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266" y="335966"/>
            <a:ext cx="1117507" cy="1788011"/>
          </a:xfrm>
          <a:prstGeom prst="rect">
            <a:avLst/>
          </a:prstGeo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ACB4AEC9-C92A-634A-8722-CE7922C43F9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261" b="45894"/>
          <a:stretch/>
        </p:blipFill>
        <p:spPr>
          <a:xfrm>
            <a:off x="1468941" y="5108252"/>
            <a:ext cx="9700142" cy="1086679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9E3B12E8-FFDA-2399-E16E-0CAF3E3EE77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" t="11684" r="27282" b="7630"/>
          <a:stretch/>
        </p:blipFill>
        <p:spPr>
          <a:xfrm>
            <a:off x="8646323" y="541582"/>
            <a:ext cx="3408831" cy="804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3151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F7517511-2C31-3A18-8FBF-0F7384A2CA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-1865244" y="1865244"/>
            <a:ext cx="6858000" cy="3127513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8FE8B9EF-28DB-B4EB-A6B9-7876420873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0159" y="166169"/>
            <a:ext cx="2861841" cy="1166710"/>
          </a:xfrm>
          <a:prstGeom prst="rect">
            <a:avLst/>
          </a:prstGeom>
        </p:spPr>
      </p:pic>
      <p:sp>
        <p:nvSpPr>
          <p:cNvPr id="7" name="Content Placeholder 7">
            <a:extLst>
              <a:ext uri="{FF2B5EF4-FFF2-40B4-BE49-F238E27FC236}">
                <a16:creationId xmlns:a16="http://schemas.microsoft.com/office/drawing/2014/main" id="{123F1263-76B4-CE1E-D3F7-4A6E58DE960F}"/>
              </a:ext>
            </a:extLst>
          </p:cNvPr>
          <p:cNvSpPr txBox="1">
            <a:spLocks/>
          </p:cNvSpPr>
          <p:nvPr/>
        </p:nvSpPr>
        <p:spPr>
          <a:xfrm>
            <a:off x="2316000" y="2969531"/>
            <a:ext cx="7560000" cy="2203680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spcAft>
                <a:spcPts val="600"/>
              </a:spcAft>
              <a:buFont typeface="Arial"/>
              <a:buChar char="•"/>
            </a:pPr>
            <a:r>
              <a:rPr lang="en-US" sz="1800" dirty="0">
                <a:solidFill>
                  <a:srgbClr val="042361"/>
                </a:solidFill>
              </a:rPr>
              <a:t>Lorem ipsum dolor sit </a:t>
            </a:r>
            <a:r>
              <a:rPr lang="en-US" sz="1800" dirty="0" err="1">
                <a:solidFill>
                  <a:srgbClr val="042361"/>
                </a:solidFill>
              </a:rPr>
              <a:t>amet</a:t>
            </a:r>
            <a:r>
              <a:rPr lang="en-US" sz="1800" dirty="0">
                <a:solidFill>
                  <a:srgbClr val="042361"/>
                </a:solidFill>
              </a:rPr>
              <a:t>, </a:t>
            </a:r>
            <a:r>
              <a:rPr lang="en-US" sz="1800" dirty="0" err="1">
                <a:solidFill>
                  <a:srgbClr val="042361"/>
                </a:solidFill>
              </a:rPr>
              <a:t>consectetuer</a:t>
            </a:r>
            <a:r>
              <a:rPr lang="en-US" sz="1800" dirty="0">
                <a:solidFill>
                  <a:srgbClr val="042361"/>
                </a:solidFill>
              </a:rPr>
              <a:t> </a:t>
            </a:r>
            <a:r>
              <a:rPr lang="en-US" sz="1800" dirty="0" err="1">
                <a:solidFill>
                  <a:srgbClr val="042361"/>
                </a:solidFill>
              </a:rPr>
              <a:t>adipiscing</a:t>
            </a:r>
            <a:r>
              <a:rPr lang="en-US" sz="1800" dirty="0">
                <a:solidFill>
                  <a:srgbClr val="042361"/>
                </a:solidFill>
              </a:rPr>
              <a:t> </a:t>
            </a:r>
            <a:r>
              <a:rPr lang="en-US" sz="1800" dirty="0" err="1">
                <a:solidFill>
                  <a:srgbClr val="042361"/>
                </a:solidFill>
              </a:rPr>
              <a:t>elit</a:t>
            </a:r>
            <a:r>
              <a:rPr lang="en-US" sz="1800" dirty="0">
                <a:solidFill>
                  <a:srgbClr val="042361"/>
                </a:solidFill>
              </a:rPr>
              <a:t>. Aenean </a:t>
            </a:r>
            <a:r>
              <a:rPr lang="en-US" sz="1800" dirty="0" err="1">
                <a:solidFill>
                  <a:srgbClr val="042361"/>
                </a:solidFill>
              </a:rPr>
              <a:t>commodo</a:t>
            </a:r>
            <a:r>
              <a:rPr lang="en-US" sz="1800" dirty="0">
                <a:solidFill>
                  <a:srgbClr val="042361"/>
                </a:solidFill>
              </a:rPr>
              <a:t> ligula </a:t>
            </a:r>
            <a:r>
              <a:rPr lang="en-US" sz="1800" dirty="0" err="1">
                <a:solidFill>
                  <a:srgbClr val="042361"/>
                </a:solidFill>
              </a:rPr>
              <a:t>eget</a:t>
            </a:r>
            <a:r>
              <a:rPr lang="en-US" sz="1800" dirty="0">
                <a:solidFill>
                  <a:srgbClr val="042361"/>
                </a:solidFill>
              </a:rPr>
              <a:t> dolor. Aenean </a:t>
            </a:r>
            <a:r>
              <a:rPr lang="en-US" sz="1800" dirty="0" err="1">
                <a:solidFill>
                  <a:srgbClr val="042361"/>
                </a:solidFill>
              </a:rPr>
              <a:t>massa</a:t>
            </a:r>
            <a:r>
              <a:rPr lang="en-US" sz="1800" dirty="0">
                <a:solidFill>
                  <a:srgbClr val="042361"/>
                </a:solidFill>
              </a:rPr>
              <a:t>. Gum </a:t>
            </a:r>
            <a:r>
              <a:rPr lang="en-US" sz="1800" dirty="0" err="1">
                <a:solidFill>
                  <a:srgbClr val="042361"/>
                </a:solidFill>
              </a:rPr>
              <a:t>socis</a:t>
            </a:r>
            <a:r>
              <a:rPr lang="en-US" sz="1800" dirty="0">
                <a:solidFill>
                  <a:srgbClr val="042361"/>
                </a:solidFill>
              </a:rPr>
              <a:t> </a:t>
            </a:r>
            <a:r>
              <a:rPr lang="en-US" sz="1800" dirty="0" err="1">
                <a:solidFill>
                  <a:srgbClr val="042361"/>
                </a:solidFill>
              </a:rPr>
              <a:t>natoque</a:t>
            </a:r>
            <a:r>
              <a:rPr lang="en-US" sz="1800" dirty="0">
                <a:solidFill>
                  <a:srgbClr val="042361"/>
                </a:solidFill>
              </a:rPr>
              <a:t> </a:t>
            </a:r>
            <a:r>
              <a:rPr lang="en-US" sz="1800" dirty="0" err="1">
                <a:solidFill>
                  <a:srgbClr val="042361"/>
                </a:solidFill>
              </a:rPr>
              <a:t>penatibus</a:t>
            </a:r>
            <a:r>
              <a:rPr lang="en-US" sz="1800" dirty="0">
                <a:solidFill>
                  <a:srgbClr val="042361"/>
                </a:solidFill>
              </a:rPr>
              <a:t> et </a:t>
            </a:r>
            <a:r>
              <a:rPr lang="en-US" sz="1800" dirty="0" err="1">
                <a:solidFill>
                  <a:srgbClr val="042361"/>
                </a:solidFill>
              </a:rPr>
              <a:t>magnis</a:t>
            </a:r>
            <a:r>
              <a:rPr lang="en-US" sz="1800" dirty="0">
                <a:solidFill>
                  <a:srgbClr val="042361"/>
                </a:solidFill>
              </a:rPr>
              <a:t> dis parturient </a:t>
            </a:r>
            <a:r>
              <a:rPr lang="en-US" sz="1800" dirty="0" err="1">
                <a:solidFill>
                  <a:srgbClr val="042361"/>
                </a:solidFill>
              </a:rPr>
              <a:t>montes</a:t>
            </a:r>
            <a:r>
              <a:rPr lang="en-US" sz="1800" dirty="0">
                <a:solidFill>
                  <a:srgbClr val="042361"/>
                </a:solidFill>
              </a:rPr>
              <a:t>, </a:t>
            </a:r>
            <a:r>
              <a:rPr lang="en-US" sz="1800" dirty="0" err="1">
                <a:solidFill>
                  <a:srgbClr val="042361"/>
                </a:solidFill>
              </a:rPr>
              <a:t>nascetur</a:t>
            </a:r>
            <a:r>
              <a:rPr lang="en-US" sz="1800" dirty="0">
                <a:solidFill>
                  <a:srgbClr val="042361"/>
                </a:solidFill>
              </a:rPr>
              <a:t> </a:t>
            </a:r>
            <a:r>
              <a:rPr lang="en-US" sz="1800" dirty="0" err="1">
                <a:solidFill>
                  <a:srgbClr val="042361"/>
                </a:solidFill>
              </a:rPr>
              <a:t>ridiculus</a:t>
            </a:r>
            <a:r>
              <a:rPr lang="en-US" sz="1800" dirty="0">
                <a:solidFill>
                  <a:srgbClr val="042361"/>
                </a:solidFill>
              </a:rPr>
              <a:t> mus. </a:t>
            </a:r>
          </a:p>
          <a:p>
            <a:pPr marL="285750" indent="-285750" algn="l">
              <a:spcAft>
                <a:spcPts val="600"/>
              </a:spcAft>
              <a:buFont typeface="Arial"/>
              <a:buChar char="•"/>
            </a:pPr>
            <a:r>
              <a:rPr lang="en-US" sz="1800" dirty="0">
                <a:solidFill>
                  <a:srgbClr val="042361"/>
                </a:solidFill>
              </a:rPr>
              <a:t>Lorem ipsum dolor sit </a:t>
            </a:r>
            <a:r>
              <a:rPr lang="en-US" sz="1800" dirty="0" err="1">
                <a:solidFill>
                  <a:srgbClr val="042361"/>
                </a:solidFill>
              </a:rPr>
              <a:t>amet</a:t>
            </a:r>
            <a:r>
              <a:rPr lang="en-US" sz="1800" dirty="0">
                <a:solidFill>
                  <a:srgbClr val="042361"/>
                </a:solidFill>
              </a:rPr>
              <a:t>, </a:t>
            </a:r>
            <a:r>
              <a:rPr lang="en-US" sz="1800" dirty="0" err="1">
                <a:solidFill>
                  <a:srgbClr val="042361"/>
                </a:solidFill>
              </a:rPr>
              <a:t>consectetuer</a:t>
            </a:r>
            <a:r>
              <a:rPr lang="en-US" sz="1800" dirty="0">
                <a:solidFill>
                  <a:srgbClr val="042361"/>
                </a:solidFill>
              </a:rPr>
              <a:t> </a:t>
            </a:r>
            <a:r>
              <a:rPr lang="en-US" sz="1800" dirty="0" err="1">
                <a:solidFill>
                  <a:srgbClr val="042361"/>
                </a:solidFill>
              </a:rPr>
              <a:t>adipiscing</a:t>
            </a:r>
            <a:r>
              <a:rPr lang="en-US" sz="1800" dirty="0">
                <a:solidFill>
                  <a:srgbClr val="042361"/>
                </a:solidFill>
              </a:rPr>
              <a:t> </a:t>
            </a:r>
            <a:r>
              <a:rPr lang="en-US" sz="1800" dirty="0" err="1">
                <a:solidFill>
                  <a:srgbClr val="042361"/>
                </a:solidFill>
              </a:rPr>
              <a:t>elit</a:t>
            </a:r>
            <a:r>
              <a:rPr lang="en-US" sz="1800" dirty="0">
                <a:solidFill>
                  <a:srgbClr val="042361"/>
                </a:solidFill>
              </a:rPr>
              <a:t>. </a:t>
            </a:r>
          </a:p>
          <a:p>
            <a:pPr marL="285750" indent="-285750" algn="l">
              <a:spcAft>
                <a:spcPts val="600"/>
              </a:spcAft>
              <a:buFont typeface="Arial"/>
              <a:buChar char="•"/>
            </a:pPr>
            <a:r>
              <a:rPr lang="en-US" sz="1800" dirty="0">
                <a:solidFill>
                  <a:srgbClr val="042361"/>
                </a:solidFill>
              </a:rPr>
              <a:t>Aenean </a:t>
            </a:r>
            <a:r>
              <a:rPr lang="en-US" sz="1800" dirty="0" err="1">
                <a:solidFill>
                  <a:srgbClr val="042361"/>
                </a:solidFill>
              </a:rPr>
              <a:t>commodo</a:t>
            </a:r>
            <a:r>
              <a:rPr lang="en-US" sz="1800" dirty="0">
                <a:solidFill>
                  <a:srgbClr val="042361"/>
                </a:solidFill>
              </a:rPr>
              <a:t> ligula </a:t>
            </a:r>
            <a:r>
              <a:rPr lang="en-US" sz="1800" dirty="0" err="1">
                <a:solidFill>
                  <a:srgbClr val="042361"/>
                </a:solidFill>
              </a:rPr>
              <a:t>eget</a:t>
            </a:r>
            <a:r>
              <a:rPr lang="en-US" sz="1800" dirty="0">
                <a:solidFill>
                  <a:srgbClr val="042361"/>
                </a:solidFill>
              </a:rPr>
              <a:t> dolor. Aenean </a:t>
            </a:r>
            <a:r>
              <a:rPr lang="en-US" sz="1800" dirty="0" err="1">
                <a:solidFill>
                  <a:srgbClr val="042361"/>
                </a:solidFill>
              </a:rPr>
              <a:t>massa</a:t>
            </a:r>
            <a:r>
              <a:rPr lang="en-US" sz="1800" dirty="0">
                <a:solidFill>
                  <a:srgbClr val="042361"/>
                </a:solidFill>
              </a:rPr>
              <a:t>. Cum </a:t>
            </a:r>
            <a:r>
              <a:rPr lang="en-US" sz="1800" dirty="0" err="1">
                <a:solidFill>
                  <a:srgbClr val="042361"/>
                </a:solidFill>
              </a:rPr>
              <a:t>socis</a:t>
            </a:r>
            <a:r>
              <a:rPr lang="en-US" sz="1800" dirty="0">
                <a:solidFill>
                  <a:srgbClr val="042361"/>
                </a:solidFill>
              </a:rPr>
              <a:t> </a:t>
            </a:r>
            <a:r>
              <a:rPr lang="en-US" sz="1800" dirty="0" err="1">
                <a:solidFill>
                  <a:srgbClr val="042361"/>
                </a:solidFill>
              </a:rPr>
              <a:t>natoque</a:t>
            </a:r>
            <a:r>
              <a:rPr lang="en-US" sz="1800" dirty="0">
                <a:solidFill>
                  <a:srgbClr val="042361"/>
                </a:solidFill>
              </a:rPr>
              <a:t> </a:t>
            </a:r>
            <a:r>
              <a:rPr lang="en-US" sz="1800" dirty="0" err="1">
                <a:solidFill>
                  <a:srgbClr val="042361"/>
                </a:solidFill>
              </a:rPr>
              <a:t>penatibus</a:t>
            </a:r>
            <a:r>
              <a:rPr lang="en-US" sz="1800" dirty="0">
                <a:solidFill>
                  <a:srgbClr val="042361"/>
                </a:solidFill>
              </a:rPr>
              <a:t> et </a:t>
            </a:r>
            <a:r>
              <a:rPr lang="en-US" sz="1800" dirty="0" err="1">
                <a:solidFill>
                  <a:srgbClr val="042361"/>
                </a:solidFill>
              </a:rPr>
              <a:t>magnis</a:t>
            </a:r>
            <a:r>
              <a:rPr lang="en-US" sz="1800" dirty="0">
                <a:solidFill>
                  <a:srgbClr val="042361"/>
                </a:solidFill>
              </a:rPr>
              <a:t> dis parturient </a:t>
            </a:r>
            <a:r>
              <a:rPr lang="en-US" sz="1800" dirty="0" err="1">
                <a:solidFill>
                  <a:srgbClr val="042361"/>
                </a:solidFill>
              </a:rPr>
              <a:t>montes</a:t>
            </a:r>
            <a:r>
              <a:rPr lang="en-US" sz="1800" dirty="0">
                <a:solidFill>
                  <a:srgbClr val="042361"/>
                </a:solidFill>
              </a:rPr>
              <a:t>, </a:t>
            </a:r>
            <a:r>
              <a:rPr lang="en-US" sz="1800" dirty="0" err="1">
                <a:solidFill>
                  <a:srgbClr val="042361"/>
                </a:solidFill>
              </a:rPr>
              <a:t>nascetur</a:t>
            </a:r>
            <a:r>
              <a:rPr lang="en-US" sz="1800" dirty="0">
                <a:solidFill>
                  <a:srgbClr val="042361"/>
                </a:solidFill>
              </a:rPr>
              <a:t> </a:t>
            </a:r>
            <a:r>
              <a:rPr lang="en-US" sz="1800" dirty="0" err="1">
                <a:solidFill>
                  <a:srgbClr val="042361"/>
                </a:solidFill>
              </a:rPr>
              <a:t>ridiculus</a:t>
            </a:r>
            <a:r>
              <a:rPr lang="en-US" sz="1800" dirty="0">
                <a:solidFill>
                  <a:srgbClr val="042361"/>
                </a:solidFill>
              </a:rPr>
              <a:t> </a:t>
            </a:r>
            <a:r>
              <a:rPr lang="en-US" sz="1800" dirty="0" err="1">
                <a:solidFill>
                  <a:srgbClr val="042361"/>
                </a:solidFill>
              </a:rPr>
              <a:t>mus</a:t>
            </a:r>
            <a:r>
              <a:rPr lang="en-US" sz="1800" dirty="0">
                <a:solidFill>
                  <a:srgbClr val="042361"/>
                </a:solidFill>
              </a:rPr>
              <a:t> </a:t>
            </a:r>
            <a:r>
              <a:rPr lang="en-US" sz="1800" dirty="0" err="1">
                <a:solidFill>
                  <a:srgbClr val="042361"/>
                </a:solidFill>
              </a:rPr>
              <a:t>massa</a:t>
            </a:r>
            <a:r>
              <a:rPr lang="en-US" sz="1800" dirty="0">
                <a:solidFill>
                  <a:srgbClr val="042361"/>
                </a:solidFill>
              </a:rPr>
              <a:t> </a:t>
            </a:r>
            <a:r>
              <a:rPr lang="en-US" sz="1800" dirty="0" err="1">
                <a:solidFill>
                  <a:srgbClr val="042361"/>
                </a:solidFill>
              </a:rPr>
              <a:t>quis</a:t>
            </a:r>
            <a:r>
              <a:rPr lang="en-US" sz="1800" dirty="0">
                <a:solidFill>
                  <a:srgbClr val="042361"/>
                </a:solidFill>
              </a:rPr>
              <a:t> </a:t>
            </a:r>
            <a:r>
              <a:rPr lang="en-US" sz="1800" dirty="0" err="1">
                <a:solidFill>
                  <a:srgbClr val="042361"/>
                </a:solidFill>
              </a:rPr>
              <a:t>enim</a:t>
            </a:r>
            <a:r>
              <a:rPr lang="en-US" sz="1800" dirty="0">
                <a:solidFill>
                  <a:srgbClr val="042361"/>
                </a:solidFill>
              </a:rPr>
              <a:t>.</a:t>
            </a:r>
          </a:p>
        </p:txBody>
      </p:sp>
      <p:sp>
        <p:nvSpPr>
          <p:cNvPr id="9" name="Title 6">
            <a:extLst>
              <a:ext uri="{FF2B5EF4-FFF2-40B4-BE49-F238E27FC236}">
                <a16:creationId xmlns:a16="http://schemas.microsoft.com/office/drawing/2014/main" id="{7DF463FD-9BDF-F0C5-DD13-E719A3F62BF2}"/>
              </a:ext>
            </a:extLst>
          </p:cNvPr>
          <p:cNvSpPr txBox="1">
            <a:spLocks/>
          </p:cNvSpPr>
          <p:nvPr/>
        </p:nvSpPr>
        <p:spPr>
          <a:xfrm>
            <a:off x="2117506" y="1741042"/>
            <a:ext cx="4384250" cy="772107"/>
          </a:xfrm>
          <a:prstGeom prst="rect">
            <a:avLst/>
          </a:prstGeom>
          <a:solidFill>
            <a:srgbClr val="F61717"/>
          </a:solidFill>
        </p:spPr>
        <p:txBody>
          <a:bodyPr vert="horz" wrap="square" lIns="540000" tIns="108000" rIns="0" bIns="108000" rtlCol="0" anchor="ctr" anchorCtr="0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3600" b="1" i="1" dirty="0">
                <a:solidFill>
                  <a:schemeClr val="bg1"/>
                </a:solidFill>
              </a:rPr>
              <a:t>Headline of slide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1EDCB672-F109-D81F-93A5-1354C15ED01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266" y="335966"/>
            <a:ext cx="1117507" cy="1788011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C80CB213-A79A-6A8D-6264-318F3151A92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" t="11684" r="27282" b="7630"/>
          <a:stretch/>
        </p:blipFill>
        <p:spPr>
          <a:xfrm>
            <a:off x="297454" y="5879973"/>
            <a:ext cx="3408831" cy="804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9613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55356623-7BE0-DDC5-B0C4-688E323278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-1865244" y="1865244"/>
            <a:ext cx="6858000" cy="3127513"/>
          </a:xfrm>
          <a:prstGeom prst="rect">
            <a:avLst/>
          </a:prstGeom>
        </p:spPr>
      </p:pic>
      <p:sp>
        <p:nvSpPr>
          <p:cNvPr id="4" name="Title 6">
            <a:extLst>
              <a:ext uri="{FF2B5EF4-FFF2-40B4-BE49-F238E27FC236}">
                <a16:creationId xmlns:a16="http://schemas.microsoft.com/office/drawing/2014/main" id="{B0E5849A-1B40-5563-AA9B-B91D5ECD0147}"/>
              </a:ext>
            </a:extLst>
          </p:cNvPr>
          <p:cNvSpPr txBox="1">
            <a:spLocks/>
          </p:cNvSpPr>
          <p:nvPr/>
        </p:nvSpPr>
        <p:spPr>
          <a:xfrm>
            <a:off x="2703446" y="1393354"/>
            <a:ext cx="4384250" cy="772107"/>
          </a:xfrm>
          <a:prstGeom prst="rect">
            <a:avLst/>
          </a:prstGeom>
          <a:solidFill>
            <a:srgbClr val="F61717"/>
          </a:solidFill>
        </p:spPr>
        <p:txBody>
          <a:bodyPr vert="horz" wrap="square" lIns="540000" tIns="108000" rIns="0" bIns="108000" rtlCol="0" anchor="ctr" anchorCtr="0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3600" b="1" i="1" dirty="0">
                <a:solidFill>
                  <a:schemeClr val="bg1"/>
                </a:solidFill>
              </a:rPr>
              <a:t>Short Headline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9D7668B2-E8A7-2F20-6BCE-22E14E84B2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0159" y="226644"/>
            <a:ext cx="2861841" cy="1166710"/>
          </a:xfrm>
          <a:prstGeom prst="rect">
            <a:avLst/>
          </a:prstGeom>
        </p:spPr>
      </p:pic>
      <p:sp>
        <p:nvSpPr>
          <p:cNvPr id="10" name="Content Placeholder 7">
            <a:extLst>
              <a:ext uri="{FF2B5EF4-FFF2-40B4-BE49-F238E27FC236}">
                <a16:creationId xmlns:a16="http://schemas.microsoft.com/office/drawing/2014/main" id="{F033F911-54CF-760E-CE24-89D6C53C4D4B}"/>
              </a:ext>
            </a:extLst>
          </p:cNvPr>
          <p:cNvSpPr txBox="1">
            <a:spLocks/>
          </p:cNvSpPr>
          <p:nvPr/>
        </p:nvSpPr>
        <p:spPr>
          <a:xfrm>
            <a:off x="2536325" y="2435314"/>
            <a:ext cx="7119349" cy="1569660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i="1" dirty="0">
                <a:solidFill>
                  <a:schemeClr val="tx2"/>
                </a:solidFill>
              </a:rPr>
              <a:t>Lorem ipsum dolor sit </a:t>
            </a:r>
            <a:r>
              <a:rPr lang="en-US" i="1" dirty="0" err="1">
                <a:solidFill>
                  <a:schemeClr val="tx2"/>
                </a:solidFill>
              </a:rPr>
              <a:t>amet</a:t>
            </a:r>
            <a:r>
              <a:rPr lang="en-US" i="1" dirty="0">
                <a:solidFill>
                  <a:schemeClr val="tx2"/>
                </a:solidFill>
              </a:rPr>
              <a:t>, </a:t>
            </a:r>
            <a:r>
              <a:rPr lang="en-US" i="1" dirty="0" err="1">
                <a:solidFill>
                  <a:schemeClr val="tx2"/>
                </a:solidFill>
              </a:rPr>
              <a:t>consectetuer</a:t>
            </a:r>
            <a:r>
              <a:rPr lang="en-US" i="1" dirty="0">
                <a:solidFill>
                  <a:schemeClr val="tx2"/>
                </a:solidFill>
              </a:rPr>
              <a:t> </a:t>
            </a:r>
            <a:r>
              <a:rPr lang="en-US" i="1" dirty="0" err="1">
                <a:solidFill>
                  <a:schemeClr val="tx2"/>
                </a:solidFill>
              </a:rPr>
              <a:t>adipiscing</a:t>
            </a:r>
            <a:r>
              <a:rPr lang="en-US" i="1" dirty="0">
                <a:solidFill>
                  <a:schemeClr val="tx2"/>
                </a:solidFill>
              </a:rPr>
              <a:t> </a:t>
            </a:r>
            <a:r>
              <a:rPr lang="en-US" i="1" dirty="0" err="1">
                <a:solidFill>
                  <a:schemeClr val="tx2"/>
                </a:solidFill>
              </a:rPr>
              <a:t>elit</a:t>
            </a:r>
            <a:r>
              <a:rPr lang="en-US" i="1" dirty="0">
                <a:solidFill>
                  <a:schemeClr val="tx2"/>
                </a:solidFill>
              </a:rPr>
              <a:t>. Aenean </a:t>
            </a:r>
            <a:r>
              <a:rPr lang="en-US" i="1" dirty="0" err="1">
                <a:solidFill>
                  <a:schemeClr val="tx2"/>
                </a:solidFill>
              </a:rPr>
              <a:t>commodo</a:t>
            </a:r>
            <a:r>
              <a:rPr lang="en-US" i="1" dirty="0">
                <a:solidFill>
                  <a:schemeClr val="tx2"/>
                </a:solidFill>
              </a:rPr>
              <a:t> ligula </a:t>
            </a:r>
            <a:r>
              <a:rPr lang="en-US" i="1" dirty="0" err="1">
                <a:solidFill>
                  <a:schemeClr val="tx2"/>
                </a:solidFill>
              </a:rPr>
              <a:t>eget</a:t>
            </a:r>
            <a:r>
              <a:rPr lang="en-US" i="1" dirty="0">
                <a:solidFill>
                  <a:schemeClr val="tx2"/>
                </a:solidFill>
              </a:rPr>
              <a:t> dolor.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91F8140E-2122-859A-FDAC-A715867D19F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266" y="335966"/>
            <a:ext cx="1117507" cy="1788011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52E1A78F-AA74-0283-8754-006901ED5AB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" t="11684" r="27282" b="7630"/>
          <a:stretch/>
        </p:blipFill>
        <p:spPr>
          <a:xfrm>
            <a:off x="552266" y="5895460"/>
            <a:ext cx="3408831" cy="804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0510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D28D26AA-5A1A-51BE-4915-2604FF66B4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0029"/>
            <a:ext cx="12192000" cy="2912255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6FE907CB-4F45-ED7B-0DD5-338CB55380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0752" y="1184680"/>
            <a:ext cx="3100379" cy="1263956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6E645EA0-24EB-E109-51DC-21673E33C5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22712" y="3036759"/>
            <a:ext cx="7726017" cy="1588913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B4603D2F-2CD4-6D5B-0E89-4B7A13CC950B}"/>
              </a:ext>
            </a:extLst>
          </p:cNvPr>
          <p:cNvSpPr/>
          <p:nvPr/>
        </p:nvSpPr>
        <p:spPr>
          <a:xfrm>
            <a:off x="0" y="6228014"/>
            <a:ext cx="12192000" cy="536713"/>
          </a:xfrm>
          <a:prstGeom prst="rect">
            <a:avLst/>
          </a:prstGeom>
          <a:solidFill>
            <a:srgbClr val="04236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CFB6DCAA-1198-C2C8-B82A-2DC3EE1D73F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54913" y="4781860"/>
            <a:ext cx="7061613" cy="1089379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8F16BA34-112C-E34F-274C-734A1FA6517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266" y="335966"/>
            <a:ext cx="1117507" cy="1788011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80BBD2CF-D940-E4B2-F896-AEDE4C13679B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" t="11684" r="27282" b="7630"/>
          <a:stretch/>
        </p:blipFill>
        <p:spPr>
          <a:xfrm>
            <a:off x="8512110" y="167646"/>
            <a:ext cx="3408831" cy="804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180999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92</Words>
  <Application>Microsoft Office PowerPoint</Application>
  <PresentationFormat>Grand écran</PresentationFormat>
  <Paragraphs>7</Paragraphs>
  <Slides>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hellalimed@yahoo.com</dc:creator>
  <cp:lastModifiedBy>hellalimed@yahoo.com</cp:lastModifiedBy>
  <cp:revision>4</cp:revision>
  <dcterms:created xsi:type="dcterms:W3CDTF">2023-10-31T13:04:54Z</dcterms:created>
  <dcterms:modified xsi:type="dcterms:W3CDTF">2023-11-04T11:24:50Z</dcterms:modified>
</cp:coreProperties>
</file>